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15.jpg"/><Relationship Id="rId6" Type="http://schemas.openxmlformats.org/officeDocument/2006/relationships/image" Target="../media/image6.jpg"/><Relationship Id="rId7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4WNkM52dpYk" TargetMode="External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The Long Way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Шаяхметов Аскар, Костюкевич Александр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646650" y="447600"/>
            <a:ext cx="7850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⦁	Основными трудностями были правильное отображение тайлов и обработка столкновений. Для обработки столкновений была придумана карта коллизий. Это помогло наиболее эффективно разобраться с коллизиями. А проблема правильности отображения тайлов была решена с помощью последовательной отрисовки тайлов по слоям: определяется тайл, на котором стоит персонаж, далее персонаж рисуется на тех же координатах, но на один слой выше. Это помогло избавиться от трудностей при отображении тайлов. </a:t>
            </a:r>
            <a:endParaRPr b="1" i="0" sz="2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1989600" y="199475"/>
            <a:ext cx="51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Карты текстур и коллизий</a:t>
            </a:r>
            <a:endParaRPr b="1" i="0" sz="30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50" y="1478808"/>
            <a:ext cx="3726051" cy="94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00" y="3052925"/>
            <a:ext cx="36385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1" y="3052925"/>
            <a:ext cx="4280248" cy="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3962" y="1468437"/>
            <a:ext cx="45963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5050" y="-253787"/>
            <a:ext cx="1852225" cy="1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 title="window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100" y="-628975"/>
            <a:ext cx="8459250" cy="63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1669950" y="327700"/>
            <a:ext cx="580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Возможности для доработки:</a:t>
            </a:r>
            <a:endParaRPr b="1" i="0" sz="30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507750" y="1748150"/>
            <a:ext cx="8128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увеличить производительность</a:t>
            </a:r>
            <a:endParaRPr b="1" i="0" sz="30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создать больше карт</a:t>
            </a:r>
            <a:endParaRPr b="1" i="0" sz="30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добавить больше персонажей и врагов</a:t>
            </a:r>
            <a:endParaRPr b="1" i="0" sz="30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добавить анимации для игрового окружения</a:t>
            </a:r>
            <a:endParaRPr b="1" i="0" sz="16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385950" y="2094600"/>
            <a:ext cx="837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ru" sz="50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Благодарим за внимание!</a:t>
            </a:r>
            <a:endParaRPr b="1" i="0" sz="50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200" y="658050"/>
            <a:ext cx="3184698" cy="17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97850" y="933250"/>
            <a:ext cx="728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Наш проект — это изометрическая игра, написанная на языке Python, с использованием библиотеки pygame. На создание этого проекта нас вдохновила популярная игра The long dark. Для начала, следует разобраться, что же такое изометрия.</a:t>
            </a:r>
            <a:endParaRPr b="1" i="0" sz="28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413175" y="0"/>
            <a:ext cx="8128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Изометрическая проекция — аксонометрическая проекция, при которой длины единичных отрезков на всех трёх осях одинаковы. Применяется в машиностроительном черчении для отображения внешнего вида, а также в компьютерных играх.</a:t>
            </a:r>
            <a:endParaRPr b="1" i="0" sz="2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831" y="2031900"/>
            <a:ext cx="2875571" cy="293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127" y="2031900"/>
            <a:ext cx="2833788" cy="2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9600" y="1638525"/>
            <a:ext cx="1667000" cy="1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3075" y="237825"/>
            <a:ext cx="4687549" cy="46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750" y="237825"/>
            <a:ext cx="3114000" cy="23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750" y="2571750"/>
            <a:ext cx="3114000" cy="233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76550" y="397050"/>
            <a:ext cx="8790900" cy="4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Проекция, обычно использующаяся в видеоиграх, несколько отличается от «настоящей» изометрии из-за ограничений растровой графики (соотношение 2:1). Линии по осям x и y выглядели бы неаккуратно, если бы были отклонены на 30 ° к горизонтали. Современные компьютеры могут устранить эту проблему, используя сглаживание, но более старые графические системы не поддерживали достаточное количество цветов либо не обладали достаточными вычислительными ресурсами, чтобы сделать это.</a:t>
            </a:r>
            <a:endParaRPr b="0" i="0" sz="18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Вместо этого, оси x и y отклонялись на 26,565 ° (арктангенс 0.5) от горизонтали, однако игровые системы, не использующие квадратные пиксели, могли отображать любые углы, в том числе и «истинную» изометрию. Поэтому, эту форму проекции можно описать как модификацию диметрической проекции, так как в ней равны только два угла между осями из трёх (116.565 °, 116,565 °, 126,87 °).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265650" y="267225"/>
            <a:ext cx="8612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Для изометрического вида нам нужно вычислить соответствующие изометрические координаты. Функции для этого представлены ниже: </a:t>
            </a:r>
            <a:r>
              <a:rPr b="1" i="0" lang="ru" sz="2200" u="none" cap="none" strike="noStrike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to_isometric возвращает</a:t>
            </a: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 изометрические координаты x и y, а </a:t>
            </a:r>
            <a:r>
              <a:rPr b="1" i="0" lang="ru" sz="2200" u="none" cap="none" strike="noStrike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to_cartesian</a:t>
            </a: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 — декартовы координаты x и y: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38" y="2407900"/>
            <a:ext cx="7200725" cy="22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1995900" y="235075"/>
            <a:ext cx="515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Используемые библиотеки:</a:t>
            </a:r>
            <a:endParaRPr b="1" i="0" sz="28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256750" y="1401900"/>
            <a:ext cx="463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pygame</a:t>
            </a:r>
            <a:endParaRPr b="1" i="0" sz="28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xml.etree.ElementTree</a:t>
            </a:r>
            <a:endParaRPr b="1" i="0" sz="28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2766150" y="227975"/>
            <a:ext cx="36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Описание классов:</a:t>
            </a:r>
            <a:endParaRPr b="1" i="0" sz="28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368850" y="955500"/>
            <a:ext cx="8406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⦁	Классы и модули: 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модуль Maploader — парсит файлы tmx и возвращает трехмерный список карты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модуль Map — загружает карту и обрабатывает события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модуль Entity —  хранит сущности и объекты игры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модуль Constants —  содержит константы, такие как ширина и высота экрана, частота обновления кадров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модуль StartMenu —  начальное окно игры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· модуль MenuElements —  кнопки, рамки и поля для текста</a:t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